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A589F-651C-4E40-A610-15466F93DF31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2EFD7-1CC3-4051-A0C0-7C276AEA0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A589F-651C-4E40-A610-15466F93DF31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2EFD7-1CC3-4051-A0C0-7C276AEA0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A589F-651C-4E40-A610-15466F93DF31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2EFD7-1CC3-4051-A0C0-7C276AEA0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A589F-651C-4E40-A610-15466F93DF31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2EFD7-1CC3-4051-A0C0-7C276AEA0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A589F-651C-4E40-A610-15466F93DF31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2EFD7-1CC3-4051-A0C0-7C276AEA0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A589F-651C-4E40-A610-15466F93DF31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2EFD7-1CC3-4051-A0C0-7C276AEA0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A589F-651C-4E40-A610-15466F93DF31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2EFD7-1CC3-4051-A0C0-7C276AEA0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A589F-651C-4E40-A610-15466F93DF31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2EFD7-1CC3-4051-A0C0-7C276AEA0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A589F-651C-4E40-A610-15466F93DF31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2EFD7-1CC3-4051-A0C0-7C276AEA0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A589F-651C-4E40-A610-15466F93DF31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2EFD7-1CC3-4051-A0C0-7C276AEA0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A589F-651C-4E40-A610-15466F93DF31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2EFD7-1CC3-4051-A0C0-7C276AEA0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A589F-651C-4E40-A610-15466F93DF31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2EFD7-1CC3-4051-A0C0-7C276AEA05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hardytropicals.co.uk/pictures/Large%20Screen%20Res/Ensete%20ventricosum%20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6172201" cy="6896314"/>
          </a:xfrm>
          <a:prstGeom prst="rect">
            <a:avLst/>
          </a:prstGeom>
          <a:noFill/>
        </p:spPr>
      </p:pic>
      <p:pic>
        <p:nvPicPr>
          <p:cNvPr id="11268" name="Picture 4" descr="http://www.la-palma-tourismus.com/Jacomo/upload/botanischer_garten/.thumb/zierbanane_musa-ensete~max600x450@7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0"/>
            <a:ext cx="2971800" cy="44577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0"/>
            <a:ext cx="35355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Gurage</a:t>
            </a:r>
            <a:r>
              <a:rPr lang="en-US" sz="3600" dirty="0" smtClean="0">
                <a:solidFill>
                  <a:srgbClr val="FF0000"/>
                </a:solidFill>
              </a:rPr>
              <a:t> Resources</a:t>
            </a:r>
          </a:p>
          <a:p>
            <a:r>
              <a:rPr lang="en-US" sz="3600" dirty="0" err="1" smtClean="0">
                <a:solidFill>
                  <a:srgbClr val="FF0000"/>
                </a:solidFill>
              </a:rPr>
              <a:t>Ensete</a:t>
            </a:r>
            <a:r>
              <a:rPr lang="en-US" sz="3600" dirty="0" smtClean="0">
                <a:solidFill>
                  <a:srgbClr val="FF0000"/>
                </a:solidFill>
              </a:rPr>
              <a:t> &amp; Zebu</a:t>
            </a: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11274" name="Picture 10" descr="http://2.bp.blogspot.com/-oQ4ugkdNFYk/TaLZodRIO6I/AAAAAAAACOE/f4yPO9tJ57w/s1600/zebu_cow_and_calf.jp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1200" y="4343400"/>
            <a:ext cx="33528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3.bp.blogspot.com/-WT8Lp5_x9aQ/ToRJ2nS6d2I/AAAAAAAAAMM/qYdmi4CNSHA/s1600/blog-kitfo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667250" cy="3495675"/>
          </a:xfrm>
          <a:prstGeom prst="rect">
            <a:avLst/>
          </a:prstGeom>
          <a:noFill/>
        </p:spPr>
      </p:pic>
      <p:pic>
        <p:nvPicPr>
          <p:cNvPr id="14342" name="Picture 6" descr="http://i.images.cdn.fotopedia.com/flickr-2626826179-hd/Countries_of_the_World/Africa/Ethiopia/Oromo_ethiopian_woma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64125"/>
            <a:ext cx="4800600" cy="3393876"/>
          </a:xfrm>
          <a:prstGeom prst="rect">
            <a:avLst/>
          </a:prstGeom>
          <a:noFill/>
        </p:spPr>
      </p:pic>
      <p:pic>
        <p:nvPicPr>
          <p:cNvPr id="14344" name="Picture 8" descr="http://crs-blog.org/wp-content/uploads/2008/08/ethiopia_devoe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43525" y="3543300"/>
            <a:ext cx="3800475" cy="3314700"/>
          </a:xfrm>
          <a:prstGeom prst="rect">
            <a:avLst/>
          </a:prstGeom>
          <a:noFill/>
        </p:spPr>
      </p:pic>
      <p:pic>
        <p:nvPicPr>
          <p:cNvPr id="14346" name="Picture 10" descr="http://t0.gstatic.com/images?q=tbn:ANd9GcTPCdCl4uqHlWme9wNfZBWjkgp8QV9424aduuDb4XZGdalAROXmK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4581525"/>
            <a:ext cx="2009775" cy="2276475"/>
          </a:xfrm>
          <a:prstGeom prst="rect">
            <a:avLst/>
          </a:prstGeom>
          <a:noFill/>
        </p:spPr>
      </p:pic>
      <p:pic>
        <p:nvPicPr>
          <p:cNvPr id="14358" name="Picture 22" descr="http://www.ethiopiantube.com/uploads/thumbs/6c684e99d-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8200" y="0"/>
            <a:ext cx="4495800" cy="3581400"/>
          </a:xfrm>
          <a:prstGeom prst="rect">
            <a:avLst/>
          </a:prstGeom>
          <a:noFill/>
        </p:spPr>
      </p:pic>
      <p:pic>
        <p:nvPicPr>
          <p:cNvPr id="16" name="Picture 20" descr="http://t0.gstatic.com/images?q=tbn:ANd9GcQ30zokYKyTtasI5JmfAWS8UgGZFNO5DlrmfT6wOHcTPj0AqR2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00400" y="2895600"/>
            <a:ext cx="2339810" cy="1752600"/>
          </a:xfrm>
          <a:prstGeom prst="rect">
            <a:avLst/>
          </a:prstGeom>
          <a:noFill/>
        </p:spPr>
      </p:pic>
      <p:pic>
        <p:nvPicPr>
          <p:cNvPr id="17" name="Picture 18" descr="http://t0.gstatic.com/images?q=tbn:ANd9GcSGAzaLS44WJwPh6cG-eNm0gXlbbh9P5GdA-MO7WK8UOBTgcWxp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181600" y="2259910"/>
            <a:ext cx="2438400" cy="1616766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0" y="0"/>
            <a:ext cx="23294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Happiness</a:t>
            </a:r>
            <a:endParaRPr lang="en-US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6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Jazzy</dc:creator>
  <cp:lastModifiedBy>Jazzy</cp:lastModifiedBy>
  <cp:revision>8</cp:revision>
  <dcterms:created xsi:type="dcterms:W3CDTF">2013-03-18T06:17:26Z</dcterms:created>
  <dcterms:modified xsi:type="dcterms:W3CDTF">2013-03-18T07:52:52Z</dcterms:modified>
</cp:coreProperties>
</file>